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-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C07D0-D788-4B19-B005-DA204A8A90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84A09C-5532-42DB-B02A-ACA8ABC21E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5F499-775A-494F-AF05-E421BF4B5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E6FE-2228-4B39-A9C1-3FC098320F35}" type="datetimeFigureOut">
              <a:rPr lang="en-US" smtClean="0"/>
              <a:t>20.11.2024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1CF69-4D58-4CFC-95C8-E72EEB0B5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EFFA4-6C7D-495A-8E2B-E29BC4E4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1C45-F03D-4E93-9BB8-16ED4E944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83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4CC23-9712-4169-8892-A9B5D76E1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93D00E-046C-4636-80AE-7FADB03D5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A321A-A0B2-44D1-873B-0F60ADFEF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E6FE-2228-4B39-A9C1-3FC098320F35}" type="datetimeFigureOut">
              <a:rPr lang="en-US" smtClean="0"/>
              <a:t>20.11.2024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D6517-ECA2-4A82-A1DE-135CA69D3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4D804-F1D3-471B-BC67-F409222DF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1C45-F03D-4E93-9BB8-16ED4E944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4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3F7A66-D6AD-42A9-B799-B227574E2E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26733F-4C97-4B03-9062-5ED9FE8B39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C8B1D-1D74-4E4F-B266-42E202323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E6FE-2228-4B39-A9C1-3FC098320F35}" type="datetimeFigureOut">
              <a:rPr lang="en-US" smtClean="0"/>
              <a:t>20.11.2024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BC36C3-1DED-4784-B493-CDD25185A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DD999-922A-482C-A963-ABAB1238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1C45-F03D-4E93-9BB8-16ED4E944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279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42657-ACF9-4C64-AC6C-9DC6BEB0C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DCCA3-C2A6-4B5C-87A0-A215A4E17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CE178-3D66-4C23-BFCB-369133722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E6FE-2228-4B39-A9C1-3FC098320F35}" type="datetimeFigureOut">
              <a:rPr lang="en-US" smtClean="0"/>
              <a:t>20.11.2024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49ABE-9B1B-4AE6-BB9F-2E65B82E3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89F68-A4EC-4DFE-9489-7FD6C1525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1C45-F03D-4E93-9BB8-16ED4E944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8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2F45A-0EF5-42F8-821E-EC983FA41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8E4BC3-67B1-4407-9715-EC4E7E85B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C6379-711D-4C24-91C8-A63C6CD26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E6FE-2228-4B39-A9C1-3FC098320F35}" type="datetimeFigureOut">
              <a:rPr lang="en-US" smtClean="0"/>
              <a:t>20.11.2024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90A3E-D486-4B2A-9AC0-12B054B4B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E06C2-BFCE-4148-BFF1-157956FCA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1C45-F03D-4E93-9BB8-16ED4E944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963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78A3D-3F62-4753-A034-AD6D5E44F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0C336-E11B-433B-9B55-C0DE75A8EB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8CC7DA-33FD-4331-BCC9-C24C2E7A8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940774-9482-4A45-BA50-85E4C8ED9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E6FE-2228-4B39-A9C1-3FC098320F35}" type="datetimeFigureOut">
              <a:rPr lang="en-US" smtClean="0"/>
              <a:t>20.11.2024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2E03D8-E217-4DC8-BFF2-995E235EE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FECA9D-2DFF-4ED4-BAE1-2FA0F4007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1C45-F03D-4E93-9BB8-16ED4E944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27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07C40-6E0D-4DE2-A531-C713CDA11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062AD2-7E59-4E8D-B7A8-59646D5FB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864874-25CA-42BE-8274-A7B647C31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69138D-034D-4F06-B3CE-51E2394799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4AD209-3AC6-47A4-B314-78A3AD4DF8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03A428-36BE-462A-8181-C5EA70074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E6FE-2228-4B39-A9C1-3FC098320F35}" type="datetimeFigureOut">
              <a:rPr lang="en-US" smtClean="0"/>
              <a:t>20.11.2024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E3E086-8F75-4D9D-8A41-43E46DBC6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1712B2-CB95-4A79-9BC1-156B9BE90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1C45-F03D-4E93-9BB8-16ED4E944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743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679AF-059A-413A-AC81-FEC277771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963387-0004-45FE-85F8-C9D5AA99E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E6FE-2228-4B39-A9C1-3FC098320F35}" type="datetimeFigureOut">
              <a:rPr lang="en-US" smtClean="0"/>
              <a:t>20.11.2024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6BD506-7CB9-4436-B678-84E4396FB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7B42CA-7608-407E-AB21-03B597068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1C45-F03D-4E93-9BB8-16ED4E944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1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158C00-DE2A-4727-A60F-C81E577AC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E6FE-2228-4B39-A9C1-3FC098320F35}" type="datetimeFigureOut">
              <a:rPr lang="en-US" smtClean="0"/>
              <a:t>20.11.2024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97E45A-458B-4476-AB14-B7B49E96D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9A2726-1C25-427E-9A90-4D3201EC9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1C45-F03D-4E93-9BB8-16ED4E944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455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5402-FE51-47D8-BD1F-2776EACEF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97BAF-6490-410B-8A63-0C6421F0D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C7A201-389F-431F-A9C8-987F76646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ACF49D-AE70-440A-A969-49EDE054E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E6FE-2228-4B39-A9C1-3FC098320F35}" type="datetimeFigureOut">
              <a:rPr lang="en-US" smtClean="0"/>
              <a:t>20.11.2024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CA1EFA-450A-4B92-99E5-10A7A8EF6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5E2573-8B66-4E41-B560-9E688424E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1C45-F03D-4E93-9BB8-16ED4E944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1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2AFAB-3493-4B09-B188-D784D3327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763D35-6FC6-4A46-8944-0AE8338D94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AB80CC-D35D-4438-B5E5-6A6B2449A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2C0C9-66E7-4D93-BF43-2C17C1643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E6FE-2228-4B39-A9C1-3FC098320F35}" type="datetimeFigureOut">
              <a:rPr lang="en-US" smtClean="0"/>
              <a:t>20.11.2024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EF58D5-A254-4922-BDF1-5C5F1F0C2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870B5B-B494-49F0-BEA7-D9B51DA86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1C45-F03D-4E93-9BB8-16ED4E944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90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88568F-1986-4AB9-92B5-6D489BA87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9B850-9C6A-4D89-9CBC-EFD33FE84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83F107-B069-4B0B-AF20-DD04B47179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DE6FE-2228-4B39-A9C1-3FC098320F35}" type="datetimeFigureOut">
              <a:rPr lang="en-US" smtClean="0"/>
              <a:t>20.11.2024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5F425-AC44-4CD6-B251-2D1786F706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D3B1B-42A0-4834-991C-7B44D615D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E1C45-F03D-4E93-9BB8-16ED4E944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924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8090FBF-D5B5-4C2E-A9E7-E0266ACD8B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3707579-0100-48AC-A296-5DB0085F41F7}"/>
              </a:ext>
            </a:extLst>
          </p:cNvPr>
          <p:cNvSpPr txBox="1"/>
          <p:nvPr/>
        </p:nvSpPr>
        <p:spPr>
          <a:xfrm>
            <a:off x="7386760" y="2845428"/>
            <a:ext cx="1755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b="1" dirty="0">
                <a:solidFill>
                  <a:schemeClr val="bg1"/>
                </a:solidFill>
                <a:highlight>
                  <a:srgbClr val="0000FF"/>
                </a:highlight>
              </a:rPr>
              <a:t>ՆԱԽԻՋԵՎԱՆ</a:t>
            </a:r>
            <a:endParaRPr lang="en-US" b="1" dirty="0">
              <a:solidFill>
                <a:schemeClr val="bg1"/>
              </a:solidFill>
              <a:highlight>
                <a:srgbClr val="0000FF"/>
              </a:highligh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5F5359-7293-49D3-884C-C8B9FEE70E6C}"/>
              </a:ext>
            </a:extLst>
          </p:cNvPr>
          <p:cNvSpPr txBox="1"/>
          <p:nvPr/>
        </p:nvSpPr>
        <p:spPr>
          <a:xfrm>
            <a:off x="6307692" y="2282759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b="1" dirty="0">
                <a:solidFill>
                  <a:schemeClr val="bg1"/>
                </a:solidFill>
                <a:highlight>
                  <a:srgbClr val="0000FF"/>
                </a:highlight>
              </a:rPr>
              <a:t>ԴՎԻՆ</a:t>
            </a:r>
            <a:endParaRPr lang="en-US" b="1" dirty="0">
              <a:solidFill>
                <a:schemeClr val="bg1"/>
              </a:solidFill>
              <a:highlight>
                <a:srgbClr val="0000FF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B6D869-724F-4C70-87CB-9CA589F01C8D}"/>
              </a:ext>
            </a:extLst>
          </p:cNvPr>
          <p:cNvSpPr txBox="1"/>
          <p:nvPr/>
        </p:nvSpPr>
        <p:spPr>
          <a:xfrm>
            <a:off x="5545692" y="1715312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b="1" dirty="0">
                <a:solidFill>
                  <a:schemeClr val="bg1"/>
                </a:solidFill>
                <a:highlight>
                  <a:srgbClr val="0000FF"/>
                </a:highlight>
              </a:rPr>
              <a:t>ԱՆԻ</a:t>
            </a:r>
            <a:endParaRPr lang="en-US" b="1" dirty="0">
              <a:solidFill>
                <a:schemeClr val="bg1"/>
              </a:solidFill>
              <a:highlight>
                <a:srgbClr val="0000FF"/>
              </a:highligh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92D87C-3837-4ED0-B5C7-FB571D841DE9}"/>
              </a:ext>
            </a:extLst>
          </p:cNvPr>
          <p:cNvSpPr txBox="1"/>
          <p:nvPr/>
        </p:nvSpPr>
        <p:spPr>
          <a:xfrm>
            <a:off x="4404314" y="1844537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b="1" dirty="0">
                <a:solidFill>
                  <a:schemeClr val="bg1"/>
                </a:solidFill>
                <a:highlight>
                  <a:srgbClr val="0000FF"/>
                </a:highlight>
              </a:rPr>
              <a:t>ԿԱՐԻՆ</a:t>
            </a:r>
            <a:endParaRPr lang="en-US" b="1" dirty="0">
              <a:solidFill>
                <a:schemeClr val="bg1"/>
              </a:solidFill>
              <a:highlight>
                <a:srgbClr val="0000FF"/>
              </a:highligh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183D0A-35CA-4DE4-BD01-EE5F3ADDF08D}"/>
              </a:ext>
            </a:extLst>
          </p:cNvPr>
          <p:cNvSpPr txBox="1"/>
          <p:nvPr/>
        </p:nvSpPr>
        <p:spPr>
          <a:xfrm>
            <a:off x="3475995" y="1913427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b="1" dirty="0">
                <a:solidFill>
                  <a:schemeClr val="bg1"/>
                </a:solidFill>
                <a:highlight>
                  <a:srgbClr val="0000FF"/>
                </a:highlight>
              </a:rPr>
              <a:t>ԱՐԾՆ</a:t>
            </a:r>
            <a:endParaRPr lang="en-US" b="1" dirty="0">
              <a:solidFill>
                <a:schemeClr val="bg1"/>
              </a:solidFill>
              <a:highlight>
                <a:srgbClr val="0000FF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0F260A-BB77-4D85-9C84-F4F7A9468382}"/>
              </a:ext>
            </a:extLst>
          </p:cNvPr>
          <p:cNvSpPr txBox="1"/>
          <p:nvPr/>
        </p:nvSpPr>
        <p:spPr>
          <a:xfrm>
            <a:off x="2885929" y="2467425"/>
            <a:ext cx="1180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b="1" dirty="0">
                <a:solidFill>
                  <a:schemeClr val="bg1"/>
                </a:solidFill>
                <a:highlight>
                  <a:srgbClr val="0000FF"/>
                </a:highlight>
              </a:rPr>
              <a:t>ԵՐԶՆԿԱ</a:t>
            </a:r>
            <a:endParaRPr lang="en-US" b="1" dirty="0">
              <a:solidFill>
                <a:schemeClr val="bg1"/>
              </a:solidFill>
              <a:highlight>
                <a:srgbClr val="0000FF"/>
              </a:highlight>
            </a:endParaRP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078EE060-577F-4360-9114-47D06D5CABDF}"/>
              </a:ext>
            </a:extLst>
          </p:cNvPr>
          <p:cNvSpPr/>
          <p:nvPr/>
        </p:nvSpPr>
        <p:spPr>
          <a:xfrm rot="11819439">
            <a:off x="7186439" y="2414372"/>
            <a:ext cx="1031164" cy="47543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3459A57D-1DCD-45E3-B20E-1AF0FA26E516}"/>
              </a:ext>
            </a:extLst>
          </p:cNvPr>
          <p:cNvSpPr/>
          <p:nvPr/>
        </p:nvSpPr>
        <p:spPr>
          <a:xfrm rot="11819439">
            <a:off x="6220703" y="1808329"/>
            <a:ext cx="716114" cy="53211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EC8B342B-5061-4378-BF10-00572C24FCFF}"/>
              </a:ext>
            </a:extLst>
          </p:cNvPr>
          <p:cNvSpPr/>
          <p:nvPr/>
        </p:nvSpPr>
        <p:spPr>
          <a:xfrm rot="9926945">
            <a:off x="4889799" y="1381373"/>
            <a:ext cx="716114" cy="53211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51C98246-5397-4B4A-B08B-7C620918B120}"/>
              </a:ext>
            </a:extLst>
          </p:cNvPr>
          <p:cNvSpPr/>
          <p:nvPr/>
        </p:nvSpPr>
        <p:spPr>
          <a:xfrm rot="9926945">
            <a:off x="3797602" y="1453166"/>
            <a:ext cx="716114" cy="53211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54340EC5-9271-45BA-A671-D7D1EF64ED32}"/>
              </a:ext>
            </a:extLst>
          </p:cNvPr>
          <p:cNvSpPr/>
          <p:nvPr/>
        </p:nvSpPr>
        <p:spPr>
          <a:xfrm rot="7287445">
            <a:off x="2959619" y="1866697"/>
            <a:ext cx="716114" cy="53211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1C6586-EDDB-4A1B-9B3F-7AFF1D75B0AD}"/>
              </a:ext>
            </a:extLst>
          </p:cNvPr>
          <p:cNvSpPr txBox="1"/>
          <p:nvPr/>
        </p:nvSpPr>
        <p:spPr>
          <a:xfrm>
            <a:off x="3879853" y="727652"/>
            <a:ext cx="2549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2400" b="1" dirty="0">
                <a:solidFill>
                  <a:schemeClr val="bg1"/>
                </a:solidFill>
                <a:highlight>
                  <a:srgbClr val="0000FF"/>
                </a:highlight>
              </a:rPr>
              <a:t>ՀՅՈՒՍԻՍԱՅԻՆ</a:t>
            </a:r>
            <a:endParaRPr lang="en-US" sz="2000" b="1" dirty="0">
              <a:solidFill>
                <a:schemeClr val="bg1"/>
              </a:solidFill>
              <a:highlight>
                <a:srgbClr val="0000FF"/>
              </a:highligh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39FBE8-F23C-4F18-9C17-5D2A0F24219B}"/>
              </a:ext>
            </a:extLst>
          </p:cNvPr>
          <p:cNvSpPr txBox="1"/>
          <p:nvPr/>
        </p:nvSpPr>
        <p:spPr>
          <a:xfrm>
            <a:off x="4907817" y="3166062"/>
            <a:ext cx="939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1400" b="1" dirty="0">
                <a:highlight>
                  <a:srgbClr val="FF0000"/>
                </a:highlight>
              </a:rPr>
              <a:t>ԲԵՐԿՐԻ</a:t>
            </a:r>
            <a:endParaRPr lang="en-US" b="1" dirty="0">
              <a:highlight>
                <a:srgbClr val="FF0000"/>
              </a:highlight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A6698E0-9AB4-42DC-A0B2-0B54E4A3B87C}"/>
              </a:ext>
            </a:extLst>
          </p:cNvPr>
          <p:cNvSpPr txBox="1"/>
          <p:nvPr/>
        </p:nvSpPr>
        <p:spPr>
          <a:xfrm>
            <a:off x="5536074" y="3917324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b="1" dirty="0">
                <a:highlight>
                  <a:srgbClr val="FF0000"/>
                </a:highlight>
              </a:rPr>
              <a:t>ՎԱՆ</a:t>
            </a:r>
            <a:endParaRPr lang="en-US" b="1" dirty="0">
              <a:highlight>
                <a:srgbClr val="FF0000"/>
              </a:highlight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CD60926-1D3A-4574-9C93-A0AF0453602B}"/>
              </a:ext>
            </a:extLst>
          </p:cNvPr>
          <p:cNvSpPr txBox="1"/>
          <p:nvPr/>
        </p:nvSpPr>
        <p:spPr>
          <a:xfrm>
            <a:off x="3607440" y="3337608"/>
            <a:ext cx="1353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1400" b="1" dirty="0">
                <a:highlight>
                  <a:srgbClr val="FF0000"/>
                </a:highlight>
              </a:rPr>
              <a:t>ՄԱՆԱԶԿԵՐՏ</a:t>
            </a:r>
            <a:endParaRPr lang="en-US" b="1" dirty="0">
              <a:highlight>
                <a:srgbClr val="FF0000"/>
              </a:highlight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A60D9E-18B5-4BBB-BD7E-4F9534A50EDF}"/>
              </a:ext>
            </a:extLst>
          </p:cNvPr>
          <p:cNvSpPr txBox="1"/>
          <p:nvPr/>
        </p:nvSpPr>
        <p:spPr>
          <a:xfrm>
            <a:off x="3126459" y="3663270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b="1" dirty="0">
                <a:highlight>
                  <a:srgbClr val="FF0000"/>
                </a:highlight>
              </a:rPr>
              <a:t>ԽԼԱԹ</a:t>
            </a:r>
            <a:endParaRPr lang="en-US" b="1" dirty="0">
              <a:highlight>
                <a:srgbClr val="FF0000"/>
              </a:highlight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5FB9523-201E-48D2-A8E5-CD444AD71667}"/>
              </a:ext>
            </a:extLst>
          </p:cNvPr>
          <p:cNvSpPr txBox="1"/>
          <p:nvPr/>
        </p:nvSpPr>
        <p:spPr>
          <a:xfrm>
            <a:off x="2889149" y="4399792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b="1" dirty="0">
                <a:highlight>
                  <a:srgbClr val="FF0000"/>
                </a:highlight>
              </a:rPr>
              <a:t>ԲԱՂԵՂ</a:t>
            </a:r>
            <a:endParaRPr lang="en-US" b="1" dirty="0">
              <a:highlight>
                <a:srgbClr val="FF0000"/>
              </a:highlight>
            </a:endParaRPr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0C778AC9-1124-4A73-975A-68E791862B81}"/>
              </a:ext>
            </a:extLst>
          </p:cNvPr>
          <p:cNvSpPr/>
          <p:nvPr/>
        </p:nvSpPr>
        <p:spPr>
          <a:xfrm rot="14347058">
            <a:off x="5792110" y="3457862"/>
            <a:ext cx="1031164" cy="47543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B0F2B32C-4E5E-4072-B875-8A6DFA34842D}"/>
              </a:ext>
            </a:extLst>
          </p:cNvPr>
          <p:cNvSpPr/>
          <p:nvPr/>
        </p:nvSpPr>
        <p:spPr>
          <a:xfrm rot="10800000">
            <a:off x="4838962" y="2775123"/>
            <a:ext cx="1031164" cy="47543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14856682-27B5-47F3-B87A-016327B02419}"/>
              </a:ext>
            </a:extLst>
          </p:cNvPr>
          <p:cNvSpPr/>
          <p:nvPr/>
        </p:nvSpPr>
        <p:spPr>
          <a:xfrm rot="9807950">
            <a:off x="4185282" y="2842585"/>
            <a:ext cx="451088" cy="46849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932F14F3-909F-4D93-9AFE-3D559A4A411C}"/>
              </a:ext>
            </a:extLst>
          </p:cNvPr>
          <p:cNvSpPr/>
          <p:nvPr/>
        </p:nvSpPr>
        <p:spPr>
          <a:xfrm rot="7879827">
            <a:off x="3289339" y="3121378"/>
            <a:ext cx="451088" cy="46849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9627F610-B135-4F65-8946-BA1290EBD3D6}"/>
              </a:ext>
            </a:extLst>
          </p:cNvPr>
          <p:cNvSpPr/>
          <p:nvPr/>
        </p:nvSpPr>
        <p:spPr>
          <a:xfrm rot="5400000">
            <a:off x="3315212" y="3994963"/>
            <a:ext cx="451088" cy="46849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97AC7B9-2F1E-45AC-93C6-8ADFB7F6982E}"/>
              </a:ext>
            </a:extLst>
          </p:cNvPr>
          <p:cNvSpPr txBox="1"/>
          <p:nvPr/>
        </p:nvSpPr>
        <p:spPr>
          <a:xfrm>
            <a:off x="3919814" y="4531620"/>
            <a:ext cx="2656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y-AM" sz="2800" b="1" dirty="0">
                <a:highlight>
                  <a:srgbClr val="FF0000"/>
                </a:highlight>
              </a:rPr>
              <a:t>ՀԱՐԱՎԱՅԻՆ</a:t>
            </a:r>
            <a:endParaRPr lang="en-US" sz="2800" b="1" dirty="0">
              <a:highlight>
                <a:srgbClr val="FF0000"/>
              </a:highlight>
            </a:endParaRPr>
          </a:p>
        </p:txBody>
      </p:sp>
      <p:sp>
        <p:nvSpPr>
          <p:cNvPr id="26" name="Arrow: Right 13">
            <a:extLst>
              <a:ext uri="{FF2B5EF4-FFF2-40B4-BE49-F238E27FC236}">
                <a16:creationId xmlns:a16="http://schemas.microsoft.com/office/drawing/2014/main" id="{078EE060-577F-4360-9114-47D06D5CABDF}"/>
              </a:ext>
            </a:extLst>
          </p:cNvPr>
          <p:cNvSpPr/>
          <p:nvPr/>
        </p:nvSpPr>
        <p:spPr>
          <a:xfrm rot="13141146">
            <a:off x="8260070" y="3627199"/>
            <a:ext cx="1031164" cy="47543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2" name="Arrow: Right 13">
            <a:extLst>
              <a:ext uri="{FF2B5EF4-FFF2-40B4-BE49-F238E27FC236}">
                <a16:creationId xmlns:a16="http://schemas.microsoft.com/office/drawing/2014/main" id="{078EE060-577F-4360-9114-47D06D5CABDF}"/>
              </a:ext>
            </a:extLst>
          </p:cNvPr>
          <p:cNvSpPr/>
          <p:nvPr/>
        </p:nvSpPr>
        <p:spPr>
          <a:xfrm rot="11819439">
            <a:off x="1746866" y="2423045"/>
            <a:ext cx="1031164" cy="47543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Right 13">
            <a:extLst>
              <a:ext uri="{FF2B5EF4-FFF2-40B4-BE49-F238E27FC236}">
                <a16:creationId xmlns:a16="http://schemas.microsoft.com/office/drawing/2014/main" id="{078EE060-577F-4360-9114-47D06D5CABDF}"/>
              </a:ext>
            </a:extLst>
          </p:cNvPr>
          <p:cNvSpPr/>
          <p:nvPr/>
        </p:nvSpPr>
        <p:spPr>
          <a:xfrm rot="14814286">
            <a:off x="2146487" y="3726395"/>
            <a:ext cx="1031164" cy="47543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row: Right 13">
            <a:extLst>
              <a:ext uri="{FF2B5EF4-FFF2-40B4-BE49-F238E27FC236}">
                <a16:creationId xmlns:a16="http://schemas.microsoft.com/office/drawing/2014/main" id="{078EE060-577F-4360-9114-47D06D5CABDF}"/>
              </a:ext>
            </a:extLst>
          </p:cNvPr>
          <p:cNvSpPr/>
          <p:nvPr/>
        </p:nvSpPr>
        <p:spPr>
          <a:xfrm rot="14814286">
            <a:off x="1502047" y="3012842"/>
            <a:ext cx="1031164" cy="47543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row: Right 13">
            <a:extLst>
              <a:ext uri="{FF2B5EF4-FFF2-40B4-BE49-F238E27FC236}">
                <a16:creationId xmlns:a16="http://schemas.microsoft.com/office/drawing/2014/main" id="{078EE060-577F-4360-9114-47D06D5CABDF}"/>
              </a:ext>
            </a:extLst>
          </p:cNvPr>
          <p:cNvSpPr/>
          <p:nvPr/>
        </p:nvSpPr>
        <p:spPr>
          <a:xfrm rot="11647710">
            <a:off x="384530" y="2016651"/>
            <a:ext cx="1275109" cy="419403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row: Right 26">
            <a:extLst>
              <a:ext uri="{FF2B5EF4-FFF2-40B4-BE49-F238E27FC236}">
                <a16:creationId xmlns:a16="http://schemas.microsoft.com/office/drawing/2014/main" id="{0C778AC9-1124-4A73-975A-68E791862B81}"/>
              </a:ext>
            </a:extLst>
          </p:cNvPr>
          <p:cNvSpPr/>
          <p:nvPr/>
        </p:nvSpPr>
        <p:spPr>
          <a:xfrm rot="10544220">
            <a:off x="6995926" y="3571991"/>
            <a:ext cx="1031164" cy="47543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3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4249230-3B56-4249-876B-04DF175BFB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A78487F-6A4F-4FF6-BA11-87BAAFE12FDE}"/>
              </a:ext>
            </a:extLst>
          </p:cNvPr>
          <p:cNvCxnSpPr>
            <a:cxnSpLocks/>
          </p:cNvCxnSpPr>
          <p:nvPr/>
        </p:nvCxnSpPr>
        <p:spPr>
          <a:xfrm>
            <a:off x="9589641" y="3995639"/>
            <a:ext cx="671959" cy="40126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3D74D05-6A1D-4465-9D38-7FA29F19A261}"/>
              </a:ext>
            </a:extLst>
          </p:cNvPr>
          <p:cNvCxnSpPr>
            <a:cxnSpLocks/>
          </p:cNvCxnSpPr>
          <p:nvPr/>
        </p:nvCxnSpPr>
        <p:spPr>
          <a:xfrm flipH="1">
            <a:off x="8167992" y="3830266"/>
            <a:ext cx="896564" cy="13375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DC2CA14-9D8C-4961-A896-D4C85B80765E}"/>
              </a:ext>
            </a:extLst>
          </p:cNvPr>
          <p:cNvCxnSpPr>
            <a:cxnSpLocks/>
          </p:cNvCxnSpPr>
          <p:nvPr/>
        </p:nvCxnSpPr>
        <p:spPr>
          <a:xfrm flipH="1" flipV="1">
            <a:off x="7528600" y="3509818"/>
            <a:ext cx="550222" cy="4858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12827DF-0727-4C61-B00C-6EA36407F690}"/>
              </a:ext>
            </a:extLst>
          </p:cNvPr>
          <p:cNvCxnSpPr>
            <a:cxnSpLocks/>
          </p:cNvCxnSpPr>
          <p:nvPr/>
        </p:nvCxnSpPr>
        <p:spPr>
          <a:xfrm flipH="1">
            <a:off x="6539420" y="3995638"/>
            <a:ext cx="486157" cy="14621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AC62577-FE9A-4E16-AA58-A60E497120E8}"/>
              </a:ext>
            </a:extLst>
          </p:cNvPr>
          <p:cNvCxnSpPr>
            <a:cxnSpLocks/>
          </p:cNvCxnSpPr>
          <p:nvPr/>
        </p:nvCxnSpPr>
        <p:spPr>
          <a:xfrm flipH="1" flipV="1">
            <a:off x="6135722" y="3784061"/>
            <a:ext cx="302369" cy="31128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DB39F1E-2F08-4E7A-8713-2DFA750C22AF}"/>
              </a:ext>
            </a:extLst>
          </p:cNvPr>
          <p:cNvCxnSpPr>
            <a:cxnSpLocks/>
          </p:cNvCxnSpPr>
          <p:nvPr/>
        </p:nvCxnSpPr>
        <p:spPr>
          <a:xfrm flipH="1">
            <a:off x="5437762" y="3737854"/>
            <a:ext cx="618517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6C5F6CB-A377-4E62-933E-2AF503616D86}"/>
              </a:ext>
            </a:extLst>
          </p:cNvPr>
          <p:cNvCxnSpPr>
            <a:cxnSpLocks/>
          </p:cNvCxnSpPr>
          <p:nvPr/>
        </p:nvCxnSpPr>
        <p:spPr>
          <a:xfrm flipH="1" flipV="1">
            <a:off x="5176941" y="3635713"/>
            <a:ext cx="202253" cy="13132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E74F030-4A00-43AC-967B-7902A339FF18}"/>
              </a:ext>
            </a:extLst>
          </p:cNvPr>
          <p:cNvCxnSpPr>
            <a:cxnSpLocks/>
          </p:cNvCxnSpPr>
          <p:nvPr/>
        </p:nvCxnSpPr>
        <p:spPr>
          <a:xfrm>
            <a:off x="7334655" y="4299626"/>
            <a:ext cx="217250" cy="19456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AB6318D-B316-4277-9CD9-E3014F411BF8}"/>
              </a:ext>
            </a:extLst>
          </p:cNvPr>
          <p:cNvCxnSpPr>
            <a:cxnSpLocks/>
          </p:cNvCxnSpPr>
          <p:nvPr/>
        </p:nvCxnSpPr>
        <p:spPr>
          <a:xfrm>
            <a:off x="7642698" y="4597941"/>
            <a:ext cx="217250" cy="19456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616472E-CE3C-4691-A843-3190BCE8CAFA}"/>
              </a:ext>
            </a:extLst>
          </p:cNvPr>
          <p:cNvCxnSpPr>
            <a:cxnSpLocks/>
          </p:cNvCxnSpPr>
          <p:nvPr/>
        </p:nvCxnSpPr>
        <p:spPr>
          <a:xfrm>
            <a:off x="7921558" y="4876801"/>
            <a:ext cx="217250" cy="19456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58DD99B-65EF-4589-B5D1-AE59C64DAE29}"/>
              </a:ext>
            </a:extLst>
          </p:cNvPr>
          <p:cNvCxnSpPr>
            <a:cxnSpLocks/>
          </p:cNvCxnSpPr>
          <p:nvPr/>
        </p:nvCxnSpPr>
        <p:spPr>
          <a:xfrm flipH="1">
            <a:off x="7551905" y="4695221"/>
            <a:ext cx="139432" cy="27886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A0EF10C-D0A1-441B-9C75-343DCA6B7A86}"/>
              </a:ext>
            </a:extLst>
          </p:cNvPr>
          <p:cNvCxnSpPr>
            <a:cxnSpLocks/>
          </p:cNvCxnSpPr>
          <p:nvPr/>
        </p:nvCxnSpPr>
        <p:spPr>
          <a:xfrm flipH="1">
            <a:off x="6255291" y="4143992"/>
            <a:ext cx="182799" cy="350194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F70369B-2D3D-44AB-B44A-25C7B8FACB70}"/>
              </a:ext>
            </a:extLst>
          </p:cNvPr>
          <p:cNvCxnSpPr>
            <a:cxnSpLocks/>
          </p:cNvCxnSpPr>
          <p:nvPr/>
        </p:nvCxnSpPr>
        <p:spPr>
          <a:xfrm flipH="1">
            <a:off x="5828894" y="4550129"/>
            <a:ext cx="454770" cy="350194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DEEF6B5-4E8C-4957-B319-A98A7F3CC954}"/>
              </a:ext>
            </a:extLst>
          </p:cNvPr>
          <p:cNvCxnSpPr>
            <a:cxnSpLocks/>
          </p:cNvCxnSpPr>
          <p:nvPr/>
        </p:nvCxnSpPr>
        <p:spPr>
          <a:xfrm flipH="1">
            <a:off x="6052633" y="4143992"/>
            <a:ext cx="338643" cy="82679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1A651CA-114E-490C-8A25-AFF9FC23970E}"/>
              </a:ext>
            </a:extLst>
          </p:cNvPr>
          <p:cNvCxnSpPr>
            <a:cxnSpLocks/>
          </p:cNvCxnSpPr>
          <p:nvPr/>
        </p:nvCxnSpPr>
        <p:spPr>
          <a:xfrm flipH="1">
            <a:off x="5602323" y="4258286"/>
            <a:ext cx="338643" cy="82679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6B784AD3-E95E-47F7-A4D8-B2C5AA26D4F0}"/>
              </a:ext>
            </a:extLst>
          </p:cNvPr>
          <p:cNvSpPr txBox="1"/>
          <p:nvPr/>
        </p:nvSpPr>
        <p:spPr>
          <a:xfrm>
            <a:off x="7025577" y="1168728"/>
            <a:ext cx="40779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y-AM" sz="2400" b="1" dirty="0">
                <a:highlight>
                  <a:srgbClr val="FFFF00"/>
                </a:highlight>
              </a:rPr>
              <a:t>ՄԵՏԱՔՍԻ ՃԱՆԱՊԱՐՀԸ</a:t>
            </a:r>
            <a:endParaRPr lang="en-US" sz="2400" b="1" dirty="0">
              <a:highlight>
                <a:srgbClr val="FFFF00"/>
              </a:highlight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A78487F-6A4F-4FF6-BA11-87BAAFE12FDE}"/>
              </a:ext>
            </a:extLst>
          </p:cNvPr>
          <p:cNvCxnSpPr>
            <a:cxnSpLocks/>
          </p:cNvCxnSpPr>
          <p:nvPr/>
        </p:nvCxnSpPr>
        <p:spPr>
          <a:xfrm flipH="1" flipV="1">
            <a:off x="8848437" y="3409855"/>
            <a:ext cx="140992" cy="3428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A78487F-6A4F-4FF6-BA11-87BAAFE12FDE}"/>
              </a:ext>
            </a:extLst>
          </p:cNvPr>
          <p:cNvCxnSpPr>
            <a:cxnSpLocks/>
          </p:cNvCxnSpPr>
          <p:nvPr/>
        </p:nvCxnSpPr>
        <p:spPr>
          <a:xfrm flipH="1" flipV="1">
            <a:off x="8382117" y="3297155"/>
            <a:ext cx="466320" cy="563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A78487F-6A4F-4FF6-BA11-87BAAFE12FDE}"/>
              </a:ext>
            </a:extLst>
          </p:cNvPr>
          <p:cNvCxnSpPr>
            <a:cxnSpLocks/>
          </p:cNvCxnSpPr>
          <p:nvPr/>
        </p:nvCxnSpPr>
        <p:spPr>
          <a:xfrm flipH="1">
            <a:off x="7621621" y="3299930"/>
            <a:ext cx="707309" cy="2010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3D74D05-6A1D-4465-9D38-7FA29F19A261}"/>
              </a:ext>
            </a:extLst>
          </p:cNvPr>
          <p:cNvCxnSpPr>
            <a:cxnSpLocks/>
          </p:cNvCxnSpPr>
          <p:nvPr/>
        </p:nvCxnSpPr>
        <p:spPr>
          <a:xfrm flipH="1">
            <a:off x="6954982" y="3581291"/>
            <a:ext cx="573618" cy="38273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3A78487F-6A4F-4FF6-BA11-87BAAFE12FDE}"/>
              </a:ext>
            </a:extLst>
          </p:cNvPr>
          <p:cNvCxnSpPr>
            <a:cxnSpLocks/>
          </p:cNvCxnSpPr>
          <p:nvPr/>
        </p:nvCxnSpPr>
        <p:spPr>
          <a:xfrm flipH="1" flipV="1">
            <a:off x="8989429" y="3830266"/>
            <a:ext cx="608680" cy="14788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3A78487F-6A4F-4FF6-BA11-87BAAFE12FDE}"/>
              </a:ext>
            </a:extLst>
          </p:cNvPr>
          <p:cNvCxnSpPr>
            <a:cxnSpLocks/>
          </p:cNvCxnSpPr>
          <p:nvPr/>
        </p:nvCxnSpPr>
        <p:spPr>
          <a:xfrm flipV="1">
            <a:off x="9584063" y="3752729"/>
            <a:ext cx="508927" cy="1869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9756942" y="3428148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1200" b="1" dirty="0" smtClean="0"/>
              <a:t>ՊԵԿԻՆ</a:t>
            </a:r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10115969" y="4299625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1200" b="1" dirty="0" smtClean="0"/>
              <a:t>ՇԱՆՀԱՅ</a:t>
            </a:r>
            <a:endParaRPr lang="en-US" sz="12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9126641" y="4396906"/>
            <a:ext cx="776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1600" b="1" dirty="0" smtClean="0"/>
              <a:t>ՍԻԱՆ</a:t>
            </a:r>
            <a:endParaRPr lang="en-US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7691337" y="3464487"/>
            <a:ext cx="1671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y-AM" sz="1400" b="1" dirty="0" smtClean="0"/>
              <a:t>ԿԱՇԳԱՐՅԱ</a:t>
            </a:r>
            <a:endParaRPr lang="en-US" b="1" dirty="0"/>
          </a:p>
        </p:txBody>
      </p:sp>
      <p:sp>
        <p:nvSpPr>
          <p:cNvPr id="53" name="Rectangle 52"/>
          <p:cNvSpPr/>
          <p:nvPr/>
        </p:nvSpPr>
        <p:spPr>
          <a:xfrm rot="20393998">
            <a:off x="5097551" y="3376061"/>
            <a:ext cx="5048139" cy="105628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hy-AM" sz="1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ԹՈՒՐՔԵՍՏԱՆ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9909342" y="3580548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1200" b="1" dirty="0" smtClean="0"/>
              <a:t>ՊԵԿԻՆ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 rot="20393998">
            <a:off x="4670791" y="4316768"/>
            <a:ext cx="5048139" cy="105628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hy-AM" sz="1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ՊԱՐՍԿԱՍՏԱՆ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102263" y="5033935"/>
            <a:ext cx="1669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b="1" dirty="0" smtClean="0"/>
              <a:t>ՀՆԴԿԱՍՏԱՆ</a:t>
            </a:r>
            <a:endParaRPr lang="en-US" b="1" dirty="0"/>
          </a:p>
        </p:txBody>
      </p:sp>
      <p:sp>
        <p:nvSpPr>
          <p:cNvPr id="57" name="TextBox 56"/>
          <p:cNvSpPr txBox="1"/>
          <p:nvPr/>
        </p:nvSpPr>
        <p:spPr>
          <a:xfrm rot="2644868">
            <a:off x="8164559" y="4323839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b="1" dirty="0" smtClean="0"/>
              <a:t>ՉԻՆԱՍՏԱՆ</a:t>
            </a:r>
            <a:endParaRPr lang="en-US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5624002" y="4897239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b="1" dirty="0" smtClean="0"/>
              <a:t>ԱՐԱԲԻԱ</a:t>
            </a:r>
            <a:endParaRPr lang="en-US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5179214" y="3048237"/>
            <a:ext cx="1819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b="1" dirty="0" smtClean="0"/>
              <a:t>ԲՅՈՒԶԱՆԴԻԱ</a:t>
            </a:r>
            <a:endParaRPr lang="en-US" b="1" dirty="0"/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5DB39F1E-2F08-4E7A-8713-2DFA750C22AF}"/>
              </a:ext>
            </a:extLst>
          </p:cNvPr>
          <p:cNvCxnSpPr>
            <a:cxnSpLocks/>
          </p:cNvCxnSpPr>
          <p:nvPr/>
        </p:nvCxnSpPr>
        <p:spPr>
          <a:xfrm flipH="1">
            <a:off x="5653695" y="3449929"/>
            <a:ext cx="181729" cy="37156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686716" y="3758986"/>
            <a:ext cx="16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y-AM" sz="1200" b="1" dirty="0" smtClean="0"/>
              <a:t>ՀԱՅԱՍՏԱՆ</a:t>
            </a:r>
            <a:endParaRPr lang="en-US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7579406" y="2072471"/>
            <a:ext cx="2764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y-AM" sz="3600" b="1" dirty="0" smtClean="0"/>
              <a:t>ԱՍԻԱ</a:t>
            </a:r>
            <a:endParaRPr lang="en-US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4012257" y="2632444"/>
            <a:ext cx="2764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y-AM" sz="3600" b="1" dirty="0" smtClean="0">
                <a:solidFill>
                  <a:srgbClr val="FF0000"/>
                </a:solidFill>
              </a:rPr>
              <a:t>ԵՎՐՈՊԱ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9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56655" cy="7579454"/>
          </a:xfrm>
          <a:prstGeom prst="rect">
            <a:avLst/>
          </a:prstGeom>
        </p:spPr>
      </p:pic>
      <p:sp>
        <p:nvSpPr>
          <p:cNvPr id="4" name="Down Arrow 3"/>
          <p:cNvSpPr/>
          <p:nvPr/>
        </p:nvSpPr>
        <p:spPr>
          <a:xfrm rot="6217319">
            <a:off x="7456627" y="3620905"/>
            <a:ext cx="354928" cy="692883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 rot="6217319">
            <a:off x="6546845" y="3366840"/>
            <a:ext cx="354928" cy="692883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rot="6217319">
            <a:off x="5835289" y="3300731"/>
            <a:ext cx="354928" cy="442178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rot="7339157">
            <a:off x="5342835" y="3072823"/>
            <a:ext cx="451431" cy="448909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rot="5567340">
            <a:off x="4713073" y="2730209"/>
            <a:ext cx="309219" cy="1093383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0248828">
            <a:off x="4459723" y="2488380"/>
            <a:ext cx="354928" cy="692883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7715530">
            <a:off x="3657846" y="2975503"/>
            <a:ext cx="423878" cy="383837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 rot="3644163">
            <a:off x="3994977" y="3184195"/>
            <a:ext cx="314028" cy="416605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980978" y="2972312"/>
            <a:ext cx="773379" cy="40508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2662593" y="2986527"/>
            <a:ext cx="353027" cy="39086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151991" y="3377392"/>
            <a:ext cx="1041940" cy="862017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3693301" y="3276900"/>
            <a:ext cx="587928" cy="944512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 flipV="1">
            <a:off x="2670571" y="2994392"/>
            <a:ext cx="1022744" cy="312685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4" idx="0"/>
          </p:cNvCxnSpPr>
          <p:nvPr/>
        </p:nvCxnSpPr>
        <p:spPr>
          <a:xfrm flipH="1">
            <a:off x="7970787" y="3459217"/>
            <a:ext cx="733079" cy="58972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 flipV="1">
            <a:off x="8012584" y="4048940"/>
            <a:ext cx="1303047" cy="63389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8749196" y="2715491"/>
            <a:ext cx="566435" cy="806329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9171709" y="2250349"/>
            <a:ext cx="102667" cy="465142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8128001" y="2188371"/>
            <a:ext cx="1002453" cy="166376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 flipV="1">
            <a:off x="6599816" y="2107773"/>
            <a:ext cx="1311565" cy="7354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5528677" y="2091671"/>
            <a:ext cx="946014" cy="23456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 flipV="1">
            <a:off x="4406691" y="2068215"/>
            <a:ext cx="946014" cy="23456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458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29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Students</cp:lastModifiedBy>
  <cp:revision>10</cp:revision>
  <dcterms:created xsi:type="dcterms:W3CDTF">2024-11-16T09:03:38Z</dcterms:created>
  <dcterms:modified xsi:type="dcterms:W3CDTF">2024-11-20T09:35:10Z</dcterms:modified>
</cp:coreProperties>
</file>